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50.xml" ContentType="application/vnd.openxmlformats-officedocument.presentationml.slide+xml"/>
  <Override PartName="/ppt/slides/slide23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8.xml" ContentType="application/vnd.openxmlformats-officedocument.presentationml.slid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25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59.xml" ContentType="application/vnd.openxmlformats-officedocument.presentationml.slide+xml"/>
  <Override PartName="/ppt/slides/slide33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53.xml" ContentType="application/vnd.openxmlformats-officedocument.presentationml.slide+xml"/>
  <Override PartName="/ppt/slides/slide60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9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9" r:id="rId45"/>
    <p:sldId id="300" r:id="rId46"/>
    <p:sldId id="301" r:id="rId47"/>
    <p:sldId id="303" r:id="rId48"/>
    <p:sldId id="302" r:id="rId49"/>
    <p:sldId id="304" r:id="rId50"/>
    <p:sldId id="305" r:id="rId51"/>
    <p:sldId id="306" r:id="rId52"/>
    <p:sldId id="307" r:id="rId53"/>
    <p:sldId id="316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webPr allowPng="1" organizeInFolders="0" useLongFilenames="0" imgSz="1024x768" encoding="macintosh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11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presProps" Target="presProps.xml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printerSettings" Target="printerSettings/printerSettings1.bin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slide" Target="slides/slide61.xml"/><Relationship Id="rId66" Type="http://schemas.openxmlformats.org/officeDocument/2006/relationships/theme" Target="theme/theme1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viewProps" Target="viewProps.xml"/><Relationship Id="rId67" Type="http://schemas.openxmlformats.org/officeDocument/2006/relationships/tableStyles" Target="tableStyles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CDEF-7E08-B44D-801A-1A58B12317F2}" type="datetimeFigureOut">
              <a:rPr lang="en-US" smtClean="0"/>
              <a:t>11/2/08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5B58-5769-8B42-9242-98A1F10FC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CDEF-7E08-B44D-801A-1A58B12317F2}" type="datetimeFigureOut">
              <a:rPr lang="en-US" smtClean="0"/>
              <a:t>11/2/08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5B58-5769-8B42-9242-98A1F10FC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CDEF-7E08-B44D-801A-1A58B12317F2}" type="datetimeFigureOut">
              <a:rPr lang="en-US" smtClean="0"/>
              <a:t>11/2/08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5B58-5769-8B42-9242-98A1F10FC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CDEF-7E08-B44D-801A-1A58B12317F2}" type="datetimeFigureOut">
              <a:rPr lang="en-US" smtClean="0"/>
              <a:t>11/2/08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5B58-5769-8B42-9242-98A1F10FC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CDEF-7E08-B44D-801A-1A58B12317F2}" type="datetimeFigureOut">
              <a:rPr lang="en-US" smtClean="0"/>
              <a:t>11/2/08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5B58-5769-8B42-9242-98A1F10FC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CDEF-7E08-B44D-801A-1A58B12317F2}" type="datetimeFigureOut">
              <a:rPr lang="en-US" smtClean="0"/>
              <a:t>11/2/08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5B58-5769-8B42-9242-98A1F10FC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CDEF-7E08-B44D-801A-1A58B12317F2}" type="datetimeFigureOut">
              <a:rPr lang="en-US" smtClean="0"/>
              <a:t>11/2/08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5B58-5769-8B42-9242-98A1F10FC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CDEF-7E08-B44D-801A-1A58B12317F2}" type="datetimeFigureOut">
              <a:rPr lang="en-US" smtClean="0"/>
              <a:t>11/2/08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5B58-5769-8B42-9242-98A1F10FC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CDEF-7E08-B44D-801A-1A58B12317F2}" type="datetimeFigureOut">
              <a:rPr lang="en-US" smtClean="0"/>
              <a:t>11/2/08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5B58-5769-8B42-9242-98A1F10FC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CDEF-7E08-B44D-801A-1A58B12317F2}" type="datetimeFigureOut">
              <a:rPr lang="en-US" smtClean="0"/>
              <a:t>11/2/08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5B58-5769-8B42-9242-98A1F10FC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CDEF-7E08-B44D-801A-1A58B12317F2}" type="datetimeFigureOut">
              <a:rPr lang="en-US" smtClean="0"/>
              <a:t>11/2/08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5B58-5769-8B42-9242-98A1F10FC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9CDEF-7E08-B44D-801A-1A58B12317F2}" type="datetimeFigureOut">
              <a:rPr lang="en-US" smtClean="0"/>
              <a:t>11/2/08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D5B58-5769-8B42-9242-98A1F10FC6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mple.edu/photo/photographers/cindy/film/sherman.htm" TargetMode="External"/><Relationship Id="rId3" Type="http://schemas.openxmlformats.org/officeDocument/2006/relationships/hyperlink" Target="http://www.cindysherman.com/art.shtml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24000"/>
            <a:ext cx="5791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Cindy Sherman</a:t>
            </a:r>
          </a:p>
          <a:p>
            <a:pPr algn="r"/>
            <a:r>
              <a:rPr lang="en-US" sz="2400" dirty="0" smtClean="0"/>
              <a:t>Untitled Film Stills</a:t>
            </a:r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r>
              <a:rPr lang="en-US" sz="1400" dirty="0" smtClean="0">
                <a:hlinkClick r:id="rId2"/>
              </a:rPr>
              <a:t>http://www.temple.edu/photo/photographers/cindy/film/sherman.htm</a:t>
            </a:r>
            <a:endParaRPr lang="en-US" sz="1400" dirty="0" smtClean="0"/>
          </a:p>
          <a:p>
            <a:pPr algn="r"/>
            <a:r>
              <a:rPr lang="en-US" sz="1400" dirty="0" smtClean="0">
                <a:hlinkClick r:id="rId3"/>
              </a:rPr>
              <a:t>http://www.cindysherman.com/art.shtml</a:t>
            </a:r>
            <a:endParaRPr lang="en-US" sz="1400" dirty="0" smtClean="0"/>
          </a:p>
          <a:p>
            <a:pPr algn="r"/>
            <a:endParaRPr lang="en-US" sz="1400" dirty="0" smtClean="0"/>
          </a:p>
          <a:p>
            <a:pPr algn="r"/>
            <a:endParaRPr lang="en-US" sz="1400" dirty="0" smtClean="0"/>
          </a:p>
          <a:p>
            <a:pPr algn="r"/>
            <a:endParaRPr lang="en-US" sz="2000" dirty="0" smtClean="0"/>
          </a:p>
          <a:p>
            <a:pPr algn="r"/>
            <a:endParaRPr lang="en-US" sz="2000" dirty="0" smtClean="0"/>
          </a:p>
          <a:p>
            <a:pPr algn="r"/>
            <a:endParaRPr lang="en-US" sz="2000" dirty="0" smtClean="0"/>
          </a:p>
          <a:p>
            <a:pPr algn="r"/>
            <a:r>
              <a:rPr lang="en-US" sz="2000" dirty="0" smtClean="0"/>
              <a:t>Project reference for ‘character identity’. &gt;  PHOTO 2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62000"/>
            <a:ext cx="3784600" cy="4831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2600" y="4947073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#13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762000"/>
            <a:ext cx="3867150" cy="49106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7300" y="5026336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#14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377" y="466140"/>
            <a:ext cx="4085273" cy="5477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8400" y="52972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#15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838200"/>
            <a:ext cx="3575050" cy="47933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0" y="4985232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#16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1600"/>
            <a:ext cx="5448300" cy="4273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2600" y="5791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#20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762000"/>
            <a:ext cx="5562600" cy="48370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8400" y="5599043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#21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43000"/>
            <a:ext cx="5378450" cy="4375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73850" y="5518688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#25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838200"/>
            <a:ext cx="3409950" cy="49599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0" y="5474961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#27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751643"/>
            <a:ext cx="6781800" cy="50698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2600" y="5821532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#27b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90600"/>
            <a:ext cx="4191000" cy="4789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0" y="5133984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#5</a:t>
            </a:r>
          </a:p>
          <a:p>
            <a:pPr algn="r"/>
            <a:r>
              <a:rPr lang="en-US" dirty="0" smtClean="0"/>
              <a:t>cropped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066800"/>
            <a:ext cx="3352800" cy="42351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2209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#2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066800"/>
            <a:ext cx="5943600" cy="4457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8800" y="5791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#30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73364"/>
            <a:ext cx="4572000" cy="5541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0" y="601518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#32 cropped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742950"/>
            <a:ext cx="5537200" cy="4152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7400" y="5410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#33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38200"/>
            <a:ext cx="3594100" cy="47394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0" y="5254507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#34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09600"/>
            <a:ext cx="3810000" cy="55084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2600" y="5471702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#35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914400"/>
            <a:ext cx="3346450" cy="433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0" y="4921934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#36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62000"/>
            <a:ext cx="4114800" cy="51976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0" y="5313311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#37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838200"/>
            <a:ext cx="3835400" cy="5073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7400" y="5265057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#38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14400"/>
            <a:ext cx="3048000" cy="469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7400" y="5290234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#39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372" y="609600"/>
            <a:ext cx="4315778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8150" y="5867400"/>
            <a:ext cx="339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#43 cropped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914400"/>
            <a:ext cx="6477000" cy="48729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5943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#3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838200"/>
            <a:ext cx="57150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0" y="5410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#49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99503"/>
            <a:ext cx="4267200" cy="54766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9400" y="5452957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#50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19200"/>
            <a:ext cx="5905500" cy="40085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2600" y="5486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#52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61000"/>
            <a:ext cx="5715000" cy="54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0" y="5943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#53 cropped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38200"/>
            <a:ext cx="5696415" cy="3892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8315" y="5486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#54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609600"/>
            <a:ext cx="4127500" cy="5244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9800" y="5207845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#60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0"/>
            <a:ext cx="2876550" cy="48962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600" y="5164324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#61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43000"/>
            <a:ext cx="5334000" cy="42631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0" y="5791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#63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81000"/>
            <a:ext cx="49149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0" y="5410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#66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45" y="685800"/>
            <a:ext cx="5126355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4600" y="5620434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#69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914400"/>
            <a:ext cx="5507666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7300" y="5486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#4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31273"/>
            <a:ext cx="5765800" cy="39312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8800" y="5410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#79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85800"/>
            <a:ext cx="3540125" cy="52060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5400" y="5245535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#81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609600"/>
            <a:ext cx="3359150" cy="49693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0" y="4572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#228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5134"/>
            <a:ext cx="3232150" cy="4188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145134"/>
            <a:ext cx="3129054" cy="3898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7300" y="5638800"/>
            <a:ext cx="316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#244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5638800"/>
            <a:ext cx="2662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#244A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914400"/>
            <a:ext cx="3155950" cy="47045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4992469"/>
            <a:ext cx="3162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History Portrait. Old Masters</a:t>
            </a:r>
          </a:p>
          <a:p>
            <a:pPr algn="r"/>
            <a:r>
              <a:rPr lang="en-US" dirty="0" smtClean="0"/>
              <a:t>Untitled 183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990600"/>
            <a:ext cx="3968750" cy="49352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4992469"/>
            <a:ext cx="3162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History Portrait. Old Masters</a:t>
            </a:r>
          </a:p>
          <a:p>
            <a:pPr algn="r"/>
            <a:r>
              <a:rPr lang="en-US" dirty="0" smtClean="0"/>
              <a:t>Untitled 193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914400"/>
            <a:ext cx="3435350" cy="48786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4992469"/>
            <a:ext cx="3162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History Portrait. Old Masters</a:t>
            </a:r>
          </a:p>
          <a:p>
            <a:pPr algn="r"/>
            <a:r>
              <a:rPr lang="en-US" dirty="0" smtClean="0"/>
              <a:t>Untitled 199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3400"/>
            <a:ext cx="38862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9200" y="5096470"/>
            <a:ext cx="3162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History Portrait. Old Masters</a:t>
            </a:r>
          </a:p>
          <a:p>
            <a:pPr algn="r"/>
            <a:r>
              <a:rPr lang="en-US" dirty="0" smtClean="0"/>
              <a:t>Untitled 204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838200"/>
            <a:ext cx="3702050" cy="50770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4992469"/>
            <a:ext cx="3162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History Portrait. Old Masters</a:t>
            </a:r>
          </a:p>
          <a:p>
            <a:pPr algn="r"/>
            <a:r>
              <a:rPr lang="en-US" dirty="0" smtClean="0"/>
              <a:t>Untitled 205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400"/>
            <a:ext cx="4038600" cy="605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6800" y="5454134"/>
            <a:ext cx="3162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History Portrait. Old Masters</a:t>
            </a:r>
          </a:p>
          <a:p>
            <a:pPr algn="r"/>
            <a:r>
              <a:rPr lang="en-US" dirty="0" smtClean="0"/>
              <a:t>Untitled 215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838200"/>
            <a:ext cx="3181350" cy="46274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4819287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#6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838200"/>
            <a:ext cx="3486150" cy="50707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0" y="5181600"/>
            <a:ext cx="3162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History Portrait. Old Masters</a:t>
            </a:r>
          </a:p>
          <a:p>
            <a:pPr algn="r"/>
            <a:r>
              <a:rPr lang="en-US" dirty="0" smtClean="0"/>
              <a:t>Untitled 219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609600"/>
            <a:ext cx="3733800" cy="53982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084535"/>
            <a:ext cx="3162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History Portrait. Old Masters</a:t>
            </a:r>
          </a:p>
          <a:p>
            <a:pPr algn="r"/>
            <a:r>
              <a:rPr lang="en-US" dirty="0" smtClean="0"/>
              <a:t>Untitled 222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533400"/>
            <a:ext cx="3841750" cy="57268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5336902"/>
            <a:ext cx="3162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History Portrait. Old Masters</a:t>
            </a:r>
          </a:p>
          <a:p>
            <a:pPr algn="r"/>
            <a:r>
              <a:rPr lang="en-US" dirty="0" smtClean="0"/>
              <a:t>Untitled 225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2900" y="2286000"/>
            <a:ext cx="3162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/>
              <a:t>Cindy Sherman</a:t>
            </a:r>
          </a:p>
          <a:p>
            <a:pPr algn="r"/>
            <a:r>
              <a:rPr lang="en-US" sz="3600" dirty="0" smtClean="0"/>
              <a:t>centerfolds</a:t>
            </a:r>
            <a:endParaRPr lang="en-US" sz="36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8008471" cy="4084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74871" y="516323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96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90600"/>
            <a:ext cx="7467600" cy="4281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7400" y="5486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86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38784"/>
            <a:ext cx="6858000" cy="3931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0" y="5486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87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1352"/>
            <a:ext cx="7924800" cy="4675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1200" y="5809565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88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24280"/>
            <a:ext cx="8396748" cy="4338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76260" y="5638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90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803910"/>
            <a:ext cx="7907215" cy="51396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49814" y="5943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92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62000"/>
            <a:ext cx="3797300" cy="51199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2600" y="5235624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#7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57148"/>
            <a:ext cx="7969289" cy="4276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76260" y="5486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93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82472"/>
            <a:ext cx="7324060" cy="4199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76260" y="5486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96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457200"/>
            <a:ext cx="3060700" cy="6021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5831919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#8</a:t>
            </a:r>
          </a:p>
          <a:p>
            <a:pPr algn="r"/>
            <a:r>
              <a:rPr lang="en-US" dirty="0" smtClean="0"/>
              <a:t>cropped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33400"/>
            <a:ext cx="4387215" cy="56609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0" y="5547992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#9</a:t>
            </a:r>
          </a:p>
          <a:p>
            <a:pPr algn="r"/>
            <a:r>
              <a:rPr lang="en-US" dirty="0" smtClean="0"/>
              <a:t>cropped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865" y="1295400"/>
            <a:ext cx="5537835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76900" y="5791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Cindy Sherman</a:t>
            </a:r>
          </a:p>
          <a:p>
            <a:pPr algn="r"/>
            <a:r>
              <a:rPr lang="en-US" dirty="0" smtClean="0"/>
              <a:t>Untitled Film Still #10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473</Words>
  <Application>Microsoft Macintosh PowerPoint</Application>
  <PresentationFormat>On-screen Show (4:3)</PresentationFormat>
  <Paragraphs>147</Paragraphs>
  <Slides>61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</vt:vector>
  </TitlesOfParts>
  <Company>jj_higgins design</Company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Slide 1</dc:title>
  <dc:creator>jj higgins</dc:creator>
  <cp:keywords/>
  <cp:lastModifiedBy>jj higgins</cp:lastModifiedBy>
  <cp:revision>3</cp:revision>
  <dcterms:created xsi:type="dcterms:W3CDTF">2008-11-02T13:03:31Z</dcterms:created>
  <dcterms:modified xsi:type="dcterms:W3CDTF">2008-11-02T15:12:15Z</dcterms:modified>
</cp:coreProperties>
</file>